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Испытания на РЕД ОС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Редактор презентаций P2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проверено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Установка пакета из rpm</a:t>
            </a:r>
          </a:p>
          <a:p>
            <a:r>
              <a:t>Открытие презентации .pptx</a:t>
            </a:r>
          </a:p>
          <a:p>
            <a:r>
              <a:t>Показ слайдов</a:t>
            </a:r>
          </a:p>
          <a:p>
            <a:r>
              <a:t>Удаление пакета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